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2"/>
  </p:notesMasterIdLst>
  <p:handoutMasterIdLst>
    <p:handoutMasterId r:id="rId23"/>
  </p:handoutMasterIdLst>
  <p:sldIdLst>
    <p:sldId id="451" r:id="rId5"/>
    <p:sldId id="538" r:id="rId6"/>
    <p:sldId id="549" r:id="rId7"/>
    <p:sldId id="425" r:id="rId8"/>
    <p:sldId id="562" r:id="rId9"/>
    <p:sldId id="556" r:id="rId10"/>
    <p:sldId id="428" r:id="rId11"/>
    <p:sldId id="570" r:id="rId12"/>
    <p:sldId id="577" r:id="rId13"/>
    <p:sldId id="571" r:id="rId14"/>
    <p:sldId id="576" r:id="rId15"/>
    <p:sldId id="572" r:id="rId16"/>
    <p:sldId id="574" r:id="rId17"/>
    <p:sldId id="573" r:id="rId18"/>
    <p:sldId id="575" r:id="rId19"/>
    <p:sldId id="578" r:id="rId20"/>
    <p:sldId id="557" r:id="rId2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Lst>
        </p14:section>
        <p14:section name="Section Opener options" id="{D3773CD4-779B-43AF-9FBD-7EF941CCFCD7}">
          <p14:sldIdLst>
            <p14:sldId id="425"/>
            <p14:sldId id="562"/>
          </p14:sldIdLst>
        </p14:section>
        <p14:section name="Content slides" id="{0C749B40-D26C-4827-815A-EF0EDBB1F1D9}">
          <p14:sldIdLst>
            <p14:sldId id="556"/>
            <p14:sldId id="428"/>
            <p14:sldId id="570"/>
            <p14:sldId id="577"/>
            <p14:sldId id="571"/>
            <p14:sldId id="576"/>
            <p14:sldId id="572"/>
            <p14:sldId id="574"/>
            <p14:sldId id="573"/>
            <p14:sldId id="575"/>
            <p14:sldId id="578"/>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94" autoAdjust="0"/>
    <p:restoredTop sz="96215" autoAdjust="0"/>
  </p:normalViewPr>
  <p:slideViewPr>
    <p:cSldViewPr>
      <p:cViewPr>
        <p:scale>
          <a:sx n="66" d="100"/>
          <a:sy n="66" d="100"/>
        </p:scale>
        <p:origin x="162" y="204"/>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45505-5D28-4A30-A0EC-AD2D6FBF60B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0112910-EBFB-48AF-A4DB-5664B25618E7}">
      <dgm:prSet phldrT="[Text]"/>
      <dgm:spPr/>
      <dgm:t>
        <a:bodyPr/>
        <a:lstStyle/>
        <a:p>
          <a:r>
            <a:rPr lang="en-US" dirty="0" smtClean="0"/>
            <a:t>MERCHANT</a:t>
          </a:r>
          <a:endParaRPr lang="en-US" dirty="0"/>
        </a:p>
      </dgm:t>
    </dgm:pt>
    <dgm:pt modelId="{DD179C94-556F-4211-AA3E-A59114240915}" type="parTrans" cxnId="{CA41C9AA-A8EC-4E6A-9A63-AF88E8F1FAB3}">
      <dgm:prSet/>
      <dgm:spPr/>
      <dgm:t>
        <a:bodyPr/>
        <a:lstStyle/>
        <a:p>
          <a:endParaRPr lang="en-US"/>
        </a:p>
      </dgm:t>
    </dgm:pt>
    <dgm:pt modelId="{D80EBE4A-F78E-4CBB-BE4B-A1996D7F45BB}" type="sibTrans" cxnId="{CA41C9AA-A8EC-4E6A-9A63-AF88E8F1FAB3}">
      <dgm:prSet/>
      <dgm:spPr/>
      <dgm:t>
        <a:bodyPr/>
        <a:lstStyle/>
        <a:p>
          <a:endParaRPr lang="en-US"/>
        </a:p>
      </dgm:t>
    </dgm:pt>
    <dgm:pt modelId="{F19DB5DF-E36A-4218-9ECF-2B2483E0C41C}">
      <dgm:prSet phldrT="[Text]"/>
      <dgm:spPr/>
      <dgm:t>
        <a:bodyPr/>
        <a:lstStyle/>
        <a:p>
          <a:r>
            <a:rPr lang="en-US" dirty="0" smtClean="0"/>
            <a:t>CATEGORY</a:t>
          </a:r>
          <a:endParaRPr lang="en-US" dirty="0"/>
        </a:p>
      </dgm:t>
    </dgm:pt>
    <dgm:pt modelId="{2CD5813E-55A8-4E8C-98C8-219E9A1BE484}" type="parTrans" cxnId="{213A9DB1-3003-474D-A5D1-C15897A9E66D}">
      <dgm:prSet/>
      <dgm:spPr/>
      <dgm:t>
        <a:bodyPr/>
        <a:lstStyle/>
        <a:p>
          <a:endParaRPr lang="en-US"/>
        </a:p>
      </dgm:t>
    </dgm:pt>
    <dgm:pt modelId="{7AD4C08D-707E-497B-9EEB-00FCCFC14664}" type="sibTrans" cxnId="{213A9DB1-3003-474D-A5D1-C15897A9E66D}">
      <dgm:prSet/>
      <dgm:spPr/>
      <dgm:t>
        <a:bodyPr/>
        <a:lstStyle/>
        <a:p>
          <a:endParaRPr lang="en-US"/>
        </a:p>
      </dgm:t>
    </dgm:pt>
    <dgm:pt modelId="{C91BAD41-661B-4B40-A592-EED78286318E}">
      <dgm:prSet phldrT="[Text]"/>
      <dgm:spPr/>
      <dgm:t>
        <a:bodyPr/>
        <a:lstStyle/>
        <a:p>
          <a:r>
            <a:rPr lang="en-US" dirty="0" smtClean="0"/>
            <a:t>PRODUCT IMAGES</a:t>
          </a:r>
          <a:endParaRPr lang="en-US" dirty="0"/>
        </a:p>
      </dgm:t>
    </dgm:pt>
    <dgm:pt modelId="{A7BC0368-22AB-4627-ADD9-B11E9E23D70F}" type="parTrans" cxnId="{3359BCD4-704C-4BE5-8137-084D922F411B}">
      <dgm:prSet/>
      <dgm:spPr/>
      <dgm:t>
        <a:bodyPr/>
        <a:lstStyle/>
        <a:p>
          <a:endParaRPr lang="en-US"/>
        </a:p>
      </dgm:t>
    </dgm:pt>
    <dgm:pt modelId="{A4E796B1-C067-4A6E-9FAC-A16DAE959D38}" type="sibTrans" cxnId="{3359BCD4-704C-4BE5-8137-084D922F411B}">
      <dgm:prSet/>
      <dgm:spPr/>
      <dgm:t>
        <a:bodyPr/>
        <a:lstStyle/>
        <a:p>
          <a:endParaRPr lang="en-US"/>
        </a:p>
      </dgm:t>
    </dgm:pt>
    <dgm:pt modelId="{DE5D3589-E64A-483A-8390-49F607072344}">
      <dgm:prSet phldrT="[Text]"/>
      <dgm:spPr/>
      <dgm:t>
        <a:bodyPr/>
        <a:lstStyle/>
        <a:p>
          <a:r>
            <a:rPr lang="en-US" dirty="0" smtClean="0"/>
            <a:t>INVENTORY</a:t>
          </a:r>
          <a:endParaRPr lang="en-US" dirty="0"/>
        </a:p>
      </dgm:t>
    </dgm:pt>
    <dgm:pt modelId="{9DC9F2EA-A50E-4E64-B61B-3A20088E55EF}" type="sibTrans" cxnId="{2A0727B1-F4E4-4B30-B10E-864DE4A8DD23}">
      <dgm:prSet/>
      <dgm:spPr/>
      <dgm:t>
        <a:bodyPr/>
        <a:lstStyle/>
        <a:p>
          <a:endParaRPr lang="en-US"/>
        </a:p>
      </dgm:t>
    </dgm:pt>
    <dgm:pt modelId="{D15E7CA8-EEE6-4286-ACED-770DAE46F27C}" type="parTrans" cxnId="{2A0727B1-F4E4-4B30-B10E-864DE4A8DD23}">
      <dgm:prSet/>
      <dgm:spPr/>
      <dgm:t>
        <a:bodyPr/>
        <a:lstStyle/>
        <a:p>
          <a:endParaRPr lang="en-US"/>
        </a:p>
      </dgm:t>
    </dgm:pt>
    <dgm:pt modelId="{15B64C66-57F9-4816-8305-65E044002ACF}" type="pres">
      <dgm:prSet presAssocID="{29C45505-5D28-4A30-A0EC-AD2D6FBF60BB}" presName="Name0" presStyleCnt="0">
        <dgm:presLayoutVars>
          <dgm:chPref val="1"/>
          <dgm:dir/>
          <dgm:animOne val="branch"/>
          <dgm:animLvl val="lvl"/>
          <dgm:resizeHandles val="exact"/>
        </dgm:presLayoutVars>
      </dgm:prSet>
      <dgm:spPr/>
    </dgm:pt>
    <dgm:pt modelId="{2C52E32B-0134-42C9-AF8B-4C681B58F23A}" type="pres">
      <dgm:prSet presAssocID="{DE5D3589-E64A-483A-8390-49F607072344}" presName="root1" presStyleCnt="0"/>
      <dgm:spPr/>
    </dgm:pt>
    <dgm:pt modelId="{AA99FA84-318E-4040-96D4-F5310867B91E}" type="pres">
      <dgm:prSet presAssocID="{DE5D3589-E64A-483A-8390-49F607072344}" presName="LevelOneTextNode" presStyleLbl="node0" presStyleIdx="0" presStyleCnt="1" custAng="0">
        <dgm:presLayoutVars>
          <dgm:chPref val="3"/>
        </dgm:presLayoutVars>
      </dgm:prSet>
      <dgm:spPr/>
      <dgm:t>
        <a:bodyPr/>
        <a:lstStyle/>
        <a:p>
          <a:endParaRPr lang="en-US"/>
        </a:p>
      </dgm:t>
    </dgm:pt>
    <dgm:pt modelId="{0BC2D9D3-C856-4D42-9BB0-5B529FB8369A}" type="pres">
      <dgm:prSet presAssocID="{DE5D3589-E64A-483A-8390-49F607072344}" presName="level2hierChild" presStyleCnt="0"/>
      <dgm:spPr/>
    </dgm:pt>
    <dgm:pt modelId="{2B63BFC4-E596-4FD4-8F41-A5947E92B76A}" type="pres">
      <dgm:prSet presAssocID="{DD179C94-556F-4211-AA3E-A59114240915}" presName="conn2-1" presStyleLbl="parChTrans1D2" presStyleIdx="0" presStyleCnt="3"/>
      <dgm:spPr/>
    </dgm:pt>
    <dgm:pt modelId="{E82F50A2-87BC-404B-8B50-315BB6D2B6B1}" type="pres">
      <dgm:prSet presAssocID="{DD179C94-556F-4211-AA3E-A59114240915}" presName="connTx" presStyleLbl="parChTrans1D2" presStyleIdx="0" presStyleCnt="3"/>
      <dgm:spPr/>
    </dgm:pt>
    <dgm:pt modelId="{62EDF018-32AC-42DB-8A09-EE2CFCD3C2C2}" type="pres">
      <dgm:prSet presAssocID="{A0112910-EBFB-48AF-A4DB-5664B25618E7}" presName="root2" presStyleCnt="0"/>
      <dgm:spPr/>
    </dgm:pt>
    <dgm:pt modelId="{12492A30-506A-4613-933F-7F15852CD7C1}" type="pres">
      <dgm:prSet presAssocID="{A0112910-EBFB-48AF-A4DB-5664B25618E7}" presName="LevelTwoTextNode" presStyleLbl="node2" presStyleIdx="0" presStyleCnt="3">
        <dgm:presLayoutVars>
          <dgm:chPref val="3"/>
        </dgm:presLayoutVars>
      </dgm:prSet>
      <dgm:spPr/>
      <dgm:t>
        <a:bodyPr/>
        <a:lstStyle/>
        <a:p>
          <a:endParaRPr lang="en-US"/>
        </a:p>
      </dgm:t>
    </dgm:pt>
    <dgm:pt modelId="{90A59481-495C-4E75-8772-F4C769D593F0}" type="pres">
      <dgm:prSet presAssocID="{A0112910-EBFB-48AF-A4DB-5664B25618E7}" presName="level3hierChild" presStyleCnt="0"/>
      <dgm:spPr/>
    </dgm:pt>
    <dgm:pt modelId="{8E9698B3-6615-427B-B5E0-E707276957BF}" type="pres">
      <dgm:prSet presAssocID="{2CD5813E-55A8-4E8C-98C8-219E9A1BE484}" presName="conn2-1" presStyleLbl="parChTrans1D2" presStyleIdx="1" presStyleCnt="3"/>
      <dgm:spPr/>
    </dgm:pt>
    <dgm:pt modelId="{38D1133C-244D-4251-AFBB-272FC22409D0}" type="pres">
      <dgm:prSet presAssocID="{2CD5813E-55A8-4E8C-98C8-219E9A1BE484}" presName="connTx" presStyleLbl="parChTrans1D2" presStyleIdx="1" presStyleCnt="3"/>
      <dgm:spPr/>
    </dgm:pt>
    <dgm:pt modelId="{C4035A0D-78CD-4073-ADC4-00150C875CF1}" type="pres">
      <dgm:prSet presAssocID="{F19DB5DF-E36A-4218-9ECF-2B2483E0C41C}" presName="root2" presStyleCnt="0"/>
      <dgm:spPr/>
    </dgm:pt>
    <dgm:pt modelId="{9E21F505-C883-4270-905F-1C9D4E7524FF}" type="pres">
      <dgm:prSet presAssocID="{F19DB5DF-E36A-4218-9ECF-2B2483E0C41C}" presName="LevelTwoTextNode" presStyleLbl="node2" presStyleIdx="1" presStyleCnt="3">
        <dgm:presLayoutVars>
          <dgm:chPref val="3"/>
        </dgm:presLayoutVars>
      </dgm:prSet>
      <dgm:spPr/>
      <dgm:t>
        <a:bodyPr/>
        <a:lstStyle/>
        <a:p>
          <a:endParaRPr lang="en-US"/>
        </a:p>
      </dgm:t>
    </dgm:pt>
    <dgm:pt modelId="{7FFF4FD7-4E5C-4702-A638-8ED97E02D93F}" type="pres">
      <dgm:prSet presAssocID="{F19DB5DF-E36A-4218-9ECF-2B2483E0C41C}" presName="level3hierChild" presStyleCnt="0"/>
      <dgm:spPr/>
    </dgm:pt>
    <dgm:pt modelId="{0BAA7758-6687-44A3-B3D3-3E19B7B14B73}" type="pres">
      <dgm:prSet presAssocID="{A7BC0368-22AB-4627-ADD9-B11E9E23D70F}" presName="conn2-1" presStyleLbl="parChTrans1D2" presStyleIdx="2" presStyleCnt="3"/>
      <dgm:spPr/>
    </dgm:pt>
    <dgm:pt modelId="{4FAEE3E0-56B5-411E-BDEC-470E27A185E9}" type="pres">
      <dgm:prSet presAssocID="{A7BC0368-22AB-4627-ADD9-B11E9E23D70F}" presName="connTx" presStyleLbl="parChTrans1D2" presStyleIdx="2" presStyleCnt="3"/>
      <dgm:spPr/>
    </dgm:pt>
    <dgm:pt modelId="{B165D641-8FD8-4FA1-8F34-CB5AC3B2513E}" type="pres">
      <dgm:prSet presAssocID="{C91BAD41-661B-4B40-A592-EED78286318E}" presName="root2" presStyleCnt="0"/>
      <dgm:spPr/>
    </dgm:pt>
    <dgm:pt modelId="{09B25A21-BA9A-49D3-9AE6-E86F7C6D26D6}" type="pres">
      <dgm:prSet presAssocID="{C91BAD41-661B-4B40-A592-EED78286318E}" presName="LevelTwoTextNode" presStyleLbl="node2" presStyleIdx="2" presStyleCnt="3">
        <dgm:presLayoutVars>
          <dgm:chPref val="3"/>
        </dgm:presLayoutVars>
      </dgm:prSet>
      <dgm:spPr/>
    </dgm:pt>
    <dgm:pt modelId="{F95EB6EE-41D4-4471-BC14-466E6E5A07CC}" type="pres">
      <dgm:prSet presAssocID="{C91BAD41-661B-4B40-A592-EED78286318E}" presName="level3hierChild" presStyleCnt="0"/>
      <dgm:spPr/>
    </dgm:pt>
  </dgm:ptLst>
  <dgm:cxnLst>
    <dgm:cxn modelId="{74A59C63-8C11-4326-A0D5-DCE603AA2790}" type="presOf" srcId="{F19DB5DF-E36A-4218-9ECF-2B2483E0C41C}" destId="{9E21F505-C883-4270-905F-1C9D4E7524FF}" srcOrd="0" destOrd="0" presId="urn:microsoft.com/office/officeart/2008/layout/HorizontalMultiLevelHierarchy"/>
    <dgm:cxn modelId="{14053E6F-FDF9-451C-9FD2-E8420CA962D9}" type="presOf" srcId="{29C45505-5D28-4A30-A0EC-AD2D6FBF60BB}" destId="{15B64C66-57F9-4816-8305-65E044002ACF}" srcOrd="0" destOrd="0" presId="urn:microsoft.com/office/officeart/2008/layout/HorizontalMultiLevelHierarchy"/>
    <dgm:cxn modelId="{E0ADA601-062A-4DEC-A815-11159A226AC6}" type="presOf" srcId="{A7BC0368-22AB-4627-ADD9-B11E9E23D70F}" destId="{0BAA7758-6687-44A3-B3D3-3E19B7B14B73}" srcOrd="0" destOrd="0" presId="urn:microsoft.com/office/officeart/2008/layout/HorizontalMultiLevelHierarchy"/>
    <dgm:cxn modelId="{C2E77233-7CD1-4E4D-A7C9-16A8341224B8}" type="presOf" srcId="{A0112910-EBFB-48AF-A4DB-5664B25618E7}" destId="{12492A30-506A-4613-933F-7F15852CD7C1}" srcOrd="0" destOrd="0" presId="urn:microsoft.com/office/officeart/2008/layout/HorizontalMultiLevelHierarchy"/>
    <dgm:cxn modelId="{26E1E95A-71DD-4257-B960-C729DBE27C57}" type="presOf" srcId="{C91BAD41-661B-4B40-A592-EED78286318E}" destId="{09B25A21-BA9A-49D3-9AE6-E86F7C6D26D6}" srcOrd="0" destOrd="0" presId="urn:microsoft.com/office/officeart/2008/layout/HorizontalMultiLevelHierarchy"/>
    <dgm:cxn modelId="{2C5109E2-A3DE-473B-A9BF-824042CB2DB0}" type="presOf" srcId="{A7BC0368-22AB-4627-ADD9-B11E9E23D70F}" destId="{4FAEE3E0-56B5-411E-BDEC-470E27A185E9}" srcOrd="1" destOrd="0" presId="urn:microsoft.com/office/officeart/2008/layout/HorizontalMultiLevelHierarchy"/>
    <dgm:cxn modelId="{213A9DB1-3003-474D-A5D1-C15897A9E66D}" srcId="{DE5D3589-E64A-483A-8390-49F607072344}" destId="{F19DB5DF-E36A-4218-9ECF-2B2483E0C41C}" srcOrd="1" destOrd="0" parTransId="{2CD5813E-55A8-4E8C-98C8-219E9A1BE484}" sibTransId="{7AD4C08D-707E-497B-9EEB-00FCCFC14664}"/>
    <dgm:cxn modelId="{3359BCD4-704C-4BE5-8137-084D922F411B}" srcId="{DE5D3589-E64A-483A-8390-49F607072344}" destId="{C91BAD41-661B-4B40-A592-EED78286318E}" srcOrd="2" destOrd="0" parTransId="{A7BC0368-22AB-4627-ADD9-B11E9E23D70F}" sibTransId="{A4E796B1-C067-4A6E-9FAC-A16DAE959D38}"/>
    <dgm:cxn modelId="{2A0727B1-F4E4-4B30-B10E-864DE4A8DD23}" srcId="{29C45505-5D28-4A30-A0EC-AD2D6FBF60BB}" destId="{DE5D3589-E64A-483A-8390-49F607072344}" srcOrd="0" destOrd="0" parTransId="{D15E7CA8-EEE6-4286-ACED-770DAE46F27C}" sibTransId="{9DC9F2EA-A50E-4E64-B61B-3A20088E55EF}"/>
    <dgm:cxn modelId="{6E036B18-980D-4E61-8F33-87CE1D6AFFC7}" type="presOf" srcId="{DD179C94-556F-4211-AA3E-A59114240915}" destId="{2B63BFC4-E596-4FD4-8F41-A5947E92B76A}" srcOrd="0" destOrd="0" presId="urn:microsoft.com/office/officeart/2008/layout/HorizontalMultiLevelHierarchy"/>
    <dgm:cxn modelId="{7A26B945-F3CE-4D46-A9B6-D5559F7F71FC}" type="presOf" srcId="{2CD5813E-55A8-4E8C-98C8-219E9A1BE484}" destId="{38D1133C-244D-4251-AFBB-272FC22409D0}" srcOrd="1" destOrd="0" presId="urn:microsoft.com/office/officeart/2008/layout/HorizontalMultiLevelHierarchy"/>
    <dgm:cxn modelId="{9A077510-E622-4C66-AE0D-F2224315940D}" type="presOf" srcId="{2CD5813E-55A8-4E8C-98C8-219E9A1BE484}" destId="{8E9698B3-6615-427B-B5E0-E707276957BF}" srcOrd="0" destOrd="0" presId="urn:microsoft.com/office/officeart/2008/layout/HorizontalMultiLevelHierarchy"/>
    <dgm:cxn modelId="{F6E0C16A-7882-4680-AD66-3AFE474EF2F0}" type="presOf" srcId="{DD179C94-556F-4211-AA3E-A59114240915}" destId="{E82F50A2-87BC-404B-8B50-315BB6D2B6B1}" srcOrd="1" destOrd="0" presId="urn:microsoft.com/office/officeart/2008/layout/HorizontalMultiLevelHierarchy"/>
    <dgm:cxn modelId="{683FB987-82F9-4625-98DB-476C2349D9B7}" type="presOf" srcId="{DE5D3589-E64A-483A-8390-49F607072344}" destId="{AA99FA84-318E-4040-96D4-F5310867B91E}" srcOrd="0" destOrd="0" presId="urn:microsoft.com/office/officeart/2008/layout/HorizontalMultiLevelHierarchy"/>
    <dgm:cxn modelId="{CA41C9AA-A8EC-4E6A-9A63-AF88E8F1FAB3}" srcId="{DE5D3589-E64A-483A-8390-49F607072344}" destId="{A0112910-EBFB-48AF-A4DB-5664B25618E7}" srcOrd="0" destOrd="0" parTransId="{DD179C94-556F-4211-AA3E-A59114240915}" sibTransId="{D80EBE4A-F78E-4CBB-BE4B-A1996D7F45BB}"/>
    <dgm:cxn modelId="{495EABE6-E046-4DCB-B946-EAA204E8551E}" type="presParOf" srcId="{15B64C66-57F9-4816-8305-65E044002ACF}" destId="{2C52E32B-0134-42C9-AF8B-4C681B58F23A}" srcOrd="0" destOrd="0" presId="urn:microsoft.com/office/officeart/2008/layout/HorizontalMultiLevelHierarchy"/>
    <dgm:cxn modelId="{47380BF9-7E27-4070-9FD8-D5A8396F56B7}" type="presParOf" srcId="{2C52E32B-0134-42C9-AF8B-4C681B58F23A}" destId="{AA99FA84-318E-4040-96D4-F5310867B91E}" srcOrd="0" destOrd="0" presId="urn:microsoft.com/office/officeart/2008/layout/HorizontalMultiLevelHierarchy"/>
    <dgm:cxn modelId="{061DB0CF-CBF1-4EF6-B362-E49487117E94}" type="presParOf" srcId="{2C52E32B-0134-42C9-AF8B-4C681B58F23A}" destId="{0BC2D9D3-C856-4D42-9BB0-5B529FB8369A}" srcOrd="1" destOrd="0" presId="urn:microsoft.com/office/officeart/2008/layout/HorizontalMultiLevelHierarchy"/>
    <dgm:cxn modelId="{898A680C-684C-4B7C-A88F-1E7DA4496FBD}" type="presParOf" srcId="{0BC2D9D3-C856-4D42-9BB0-5B529FB8369A}" destId="{2B63BFC4-E596-4FD4-8F41-A5947E92B76A}" srcOrd="0" destOrd="0" presId="urn:microsoft.com/office/officeart/2008/layout/HorizontalMultiLevelHierarchy"/>
    <dgm:cxn modelId="{A8978457-51AB-4D09-B3CE-022A1952512F}" type="presParOf" srcId="{2B63BFC4-E596-4FD4-8F41-A5947E92B76A}" destId="{E82F50A2-87BC-404B-8B50-315BB6D2B6B1}" srcOrd="0" destOrd="0" presId="urn:microsoft.com/office/officeart/2008/layout/HorizontalMultiLevelHierarchy"/>
    <dgm:cxn modelId="{FA2BFC58-72E3-44B6-8253-22CD030C04B9}" type="presParOf" srcId="{0BC2D9D3-C856-4D42-9BB0-5B529FB8369A}" destId="{62EDF018-32AC-42DB-8A09-EE2CFCD3C2C2}" srcOrd="1" destOrd="0" presId="urn:microsoft.com/office/officeart/2008/layout/HorizontalMultiLevelHierarchy"/>
    <dgm:cxn modelId="{8D64CD14-4AB1-44D5-A9A2-386E473C1EF8}" type="presParOf" srcId="{62EDF018-32AC-42DB-8A09-EE2CFCD3C2C2}" destId="{12492A30-506A-4613-933F-7F15852CD7C1}" srcOrd="0" destOrd="0" presId="urn:microsoft.com/office/officeart/2008/layout/HorizontalMultiLevelHierarchy"/>
    <dgm:cxn modelId="{556B5E28-24FD-4231-8F72-C1C6AB20945E}" type="presParOf" srcId="{62EDF018-32AC-42DB-8A09-EE2CFCD3C2C2}" destId="{90A59481-495C-4E75-8772-F4C769D593F0}" srcOrd="1" destOrd="0" presId="urn:microsoft.com/office/officeart/2008/layout/HorizontalMultiLevelHierarchy"/>
    <dgm:cxn modelId="{A2F9EADE-72E5-49CE-B6E0-0FC77876ED95}" type="presParOf" srcId="{0BC2D9D3-C856-4D42-9BB0-5B529FB8369A}" destId="{8E9698B3-6615-427B-B5E0-E707276957BF}" srcOrd="2" destOrd="0" presId="urn:microsoft.com/office/officeart/2008/layout/HorizontalMultiLevelHierarchy"/>
    <dgm:cxn modelId="{A9A742FB-3CCB-4996-BD89-970CE38FED5A}" type="presParOf" srcId="{8E9698B3-6615-427B-B5E0-E707276957BF}" destId="{38D1133C-244D-4251-AFBB-272FC22409D0}" srcOrd="0" destOrd="0" presId="urn:microsoft.com/office/officeart/2008/layout/HorizontalMultiLevelHierarchy"/>
    <dgm:cxn modelId="{C19AAD24-EA97-4170-8ACD-BB623089E7A8}" type="presParOf" srcId="{0BC2D9D3-C856-4D42-9BB0-5B529FB8369A}" destId="{C4035A0D-78CD-4073-ADC4-00150C875CF1}" srcOrd="3" destOrd="0" presId="urn:microsoft.com/office/officeart/2008/layout/HorizontalMultiLevelHierarchy"/>
    <dgm:cxn modelId="{2834F652-961F-431B-9C09-D69B9287267A}" type="presParOf" srcId="{C4035A0D-78CD-4073-ADC4-00150C875CF1}" destId="{9E21F505-C883-4270-905F-1C9D4E7524FF}" srcOrd="0" destOrd="0" presId="urn:microsoft.com/office/officeart/2008/layout/HorizontalMultiLevelHierarchy"/>
    <dgm:cxn modelId="{C70528CA-8EDA-48EA-B74C-1C659D398721}" type="presParOf" srcId="{C4035A0D-78CD-4073-ADC4-00150C875CF1}" destId="{7FFF4FD7-4E5C-4702-A638-8ED97E02D93F}" srcOrd="1" destOrd="0" presId="urn:microsoft.com/office/officeart/2008/layout/HorizontalMultiLevelHierarchy"/>
    <dgm:cxn modelId="{2C89C5CF-6226-4AE5-9054-F7F4CF24A578}" type="presParOf" srcId="{0BC2D9D3-C856-4D42-9BB0-5B529FB8369A}" destId="{0BAA7758-6687-44A3-B3D3-3E19B7B14B73}" srcOrd="4" destOrd="0" presId="urn:microsoft.com/office/officeart/2008/layout/HorizontalMultiLevelHierarchy"/>
    <dgm:cxn modelId="{BEBF4933-6249-4562-98F1-D15F36D26D2F}" type="presParOf" srcId="{0BAA7758-6687-44A3-B3D3-3E19B7B14B73}" destId="{4FAEE3E0-56B5-411E-BDEC-470E27A185E9}" srcOrd="0" destOrd="0" presId="urn:microsoft.com/office/officeart/2008/layout/HorizontalMultiLevelHierarchy"/>
    <dgm:cxn modelId="{3D923B07-E8DA-4B6D-9578-C17B148945FF}" type="presParOf" srcId="{0BC2D9D3-C856-4D42-9BB0-5B529FB8369A}" destId="{B165D641-8FD8-4FA1-8F34-CB5AC3B2513E}" srcOrd="5" destOrd="0" presId="urn:microsoft.com/office/officeart/2008/layout/HorizontalMultiLevelHierarchy"/>
    <dgm:cxn modelId="{9071B7BC-D68C-4136-B134-E25E80FB4179}" type="presParOf" srcId="{B165D641-8FD8-4FA1-8F34-CB5AC3B2513E}" destId="{09B25A21-BA9A-49D3-9AE6-E86F7C6D26D6}" srcOrd="0" destOrd="0" presId="urn:microsoft.com/office/officeart/2008/layout/HorizontalMultiLevelHierarchy"/>
    <dgm:cxn modelId="{4580300E-7058-41D2-BC8C-49087F3BE1A0}" type="presParOf" srcId="{B165D641-8FD8-4FA1-8F34-CB5AC3B2513E}" destId="{F95EB6EE-41D4-4471-BC14-466E6E5A07CC}"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A7758-6687-44A3-B3D3-3E19B7B14B73}">
      <dsp:nvSpPr>
        <dsp:cNvPr id="0" name=""/>
        <dsp:cNvSpPr/>
      </dsp:nvSpPr>
      <dsp:spPr>
        <a:xfrm>
          <a:off x="2508312" y="2252133"/>
          <a:ext cx="561411" cy="1069763"/>
        </a:xfrm>
        <a:custGeom>
          <a:avLst/>
          <a:gdLst/>
          <a:ahLst/>
          <a:cxnLst/>
          <a:rect l="0" t="0" r="0" b="0"/>
          <a:pathLst>
            <a:path>
              <a:moveTo>
                <a:pt x="0" y="0"/>
              </a:moveTo>
              <a:lnTo>
                <a:pt x="280705" y="0"/>
              </a:lnTo>
              <a:lnTo>
                <a:pt x="280705" y="1069763"/>
              </a:lnTo>
              <a:lnTo>
                <a:pt x="561411" y="10697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58815" y="2756811"/>
        <a:ext cx="60406" cy="60406"/>
      </dsp:txXfrm>
    </dsp:sp>
    <dsp:sp modelId="{8E9698B3-6615-427B-B5E0-E707276957BF}">
      <dsp:nvSpPr>
        <dsp:cNvPr id="0" name=""/>
        <dsp:cNvSpPr/>
      </dsp:nvSpPr>
      <dsp:spPr>
        <a:xfrm>
          <a:off x="2508312" y="2206413"/>
          <a:ext cx="561411" cy="91440"/>
        </a:xfrm>
        <a:custGeom>
          <a:avLst/>
          <a:gdLst/>
          <a:ahLst/>
          <a:cxnLst/>
          <a:rect l="0" t="0" r="0" b="0"/>
          <a:pathLst>
            <a:path>
              <a:moveTo>
                <a:pt x="0" y="45720"/>
              </a:moveTo>
              <a:lnTo>
                <a:pt x="561411"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74983" y="2238098"/>
        <a:ext cx="28070" cy="28070"/>
      </dsp:txXfrm>
    </dsp:sp>
    <dsp:sp modelId="{2B63BFC4-E596-4FD4-8F41-A5947E92B76A}">
      <dsp:nvSpPr>
        <dsp:cNvPr id="0" name=""/>
        <dsp:cNvSpPr/>
      </dsp:nvSpPr>
      <dsp:spPr>
        <a:xfrm>
          <a:off x="2508312" y="1182370"/>
          <a:ext cx="561411" cy="1069763"/>
        </a:xfrm>
        <a:custGeom>
          <a:avLst/>
          <a:gdLst/>
          <a:ahLst/>
          <a:cxnLst/>
          <a:rect l="0" t="0" r="0" b="0"/>
          <a:pathLst>
            <a:path>
              <a:moveTo>
                <a:pt x="0" y="1069763"/>
              </a:moveTo>
              <a:lnTo>
                <a:pt x="280705" y="1069763"/>
              </a:lnTo>
              <a:lnTo>
                <a:pt x="280705" y="0"/>
              </a:lnTo>
              <a:lnTo>
                <a:pt x="56141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58815" y="1687048"/>
        <a:ext cx="60406" cy="60406"/>
      </dsp:txXfrm>
    </dsp:sp>
    <dsp:sp modelId="{AA99FA84-318E-4040-96D4-F5310867B91E}">
      <dsp:nvSpPr>
        <dsp:cNvPr id="0" name=""/>
        <dsp:cNvSpPr/>
      </dsp:nvSpPr>
      <dsp:spPr>
        <a:xfrm rot="16200000">
          <a:off x="-171726" y="1824228"/>
          <a:ext cx="4504267" cy="8558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489200">
            <a:lnSpc>
              <a:spcPct val="90000"/>
            </a:lnSpc>
            <a:spcBef>
              <a:spcPct val="0"/>
            </a:spcBef>
            <a:spcAft>
              <a:spcPct val="35000"/>
            </a:spcAft>
          </a:pPr>
          <a:r>
            <a:rPr lang="en-US" sz="5600" kern="1200" dirty="0" smtClean="0"/>
            <a:t>INVENTORY</a:t>
          </a:r>
          <a:endParaRPr lang="en-US" sz="5600" kern="1200" dirty="0"/>
        </a:p>
      </dsp:txBody>
      <dsp:txXfrm>
        <a:off x="-171726" y="1824228"/>
        <a:ext cx="4504267" cy="855810"/>
      </dsp:txXfrm>
    </dsp:sp>
    <dsp:sp modelId="{12492A30-506A-4613-933F-7F15852CD7C1}">
      <dsp:nvSpPr>
        <dsp:cNvPr id="0" name=""/>
        <dsp:cNvSpPr/>
      </dsp:nvSpPr>
      <dsp:spPr>
        <a:xfrm>
          <a:off x="3069724" y="754464"/>
          <a:ext cx="2807059" cy="8558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MERCHANT</a:t>
          </a:r>
          <a:endParaRPr lang="en-US" sz="2900" kern="1200" dirty="0"/>
        </a:p>
      </dsp:txBody>
      <dsp:txXfrm>
        <a:off x="3069724" y="754464"/>
        <a:ext cx="2807059" cy="855810"/>
      </dsp:txXfrm>
    </dsp:sp>
    <dsp:sp modelId="{9E21F505-C883-4270-905F-1C9D4E7524FF}">
      <dsp:nvSpPr>
        <dsp:cNvPr id="0" name=""/>
        <dsp:cNvSpPr/>
      </dsp:nvSpPr>
      <dsp:spPr>
        <a:xfrm>
          <a:off x="3069724" y="1824228"/>
          <a:ext cx="2807059" cy="8558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CATEGORY</a:t>
          </a:r>
          <a:endParaRPr lang="en-US" sz="2900" kern="1200" dirty="0"/>
        </a:p>
      </dsp:txBody>
      <dsp:txXfrm>
        <a:off x="3069724" y="1824228"/>
        <a:ext cx="2807059" cy="855810"/>
      </dsp:txXfrm>
    </dsp:sp>
    <dsp:sp modelId="{09B25A21-BA9A-49D3-9AE6-E86F7C6D26D6}">
      <dsp:nvSpPr>
        <dsp:cNvPr id="0" name=""/>
        <dsp:cNvSpPr/>
      </dsp:nvSpPr>
      <dsp:spPr>
        <a:xfrm>
          <a:off x="3069724" y="2893991"/>
          <a:ext cx="2807059" cy="8558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PRODUCT IMAGES</a:t>
          </a:r>
          <a:endParaRPr lang="en-US" sz="2900" kern="1200" dirty="0"/>
        </a:p>
      </dsp:txBody>
      <dsp:txXfrm>
        <a:off x="3069724" y="2893991"/>
        <a:ext cx="2807059" cy="85581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10-08-2018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3020314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8" y="2209800"/>
            <a:ext cx="5535612" cy="1722759"/>
          </a:xfrm>
        </p:spPr>
        <p:style>
          <a:lnRef idx="2">
            <a:schemeClr val="accent2"/>
          </a:lnRef>
          <a:fillRef idx="1">
            <a:schemeClr val="lt1"/>
          </a:fillRef>
          <a:effectRef idx="0">
            <a:schemeClr val="accent2"/>
          </a:effectRef>
          <a:fontRef idx="minor">
            <a:schemeClr val="dk1"/>
          </a:fontRef>
        </p:style>
        <p:txBody>
          <a:bodyPr/>
          <a:lstStyle/>
          <a:p>
            <a:r>
              <a:rPr lang="en-US" dirty="0" smtClean="0"/>
              <a:t>1. Ankit Malik</a:t>
            </a:r>
            <a:br>
              <a:rPr lang="en-US" dirty="0" smtClean="0"/>
            </a:br>
            <a:r>
              <a:rPr lang="en-US" dirty="0" smtClean="0"/>
              <a:t>2. </a:t>
            </a:r>
            <a:r>
              <a:rPr lang="en-US" dirty="0" err="1" smtClean="0"/>
              <a:t>Sahithya</a:t>
            </a:r>
            <a:r>
              <a:rPr lang="en-US" dirty="0" smtClean="0"/>
              <a:t> </a:t>
            </a:r>
            <a:r>
              <a:rPr lang="en-US" dirty="0" err="1" smtClean="0"/>
              <a:t>Poreddy</a:t>
            </a:r>
            <a:r>
              <a:rPr lang="en-US" dirty="0" smtClean="0"/>
              <a:t/>
            </a:r>
            <a:br>
              <a:rPr lang="en-US" dirty="0" smtClean="0"/>
            </a:br>
            <a:r>
              <a:rPr lang="en-US" dirty="0" smtClean="0"/>
              <a:t>3. </a:t>
            </a:r>
            <a:r>
              <a:rPr lang="en-US" dirty="0" err="1" smtClean="0"/>
              <a:t>Ramya</a:t>
            </a:r>
            <a:r>
              <a:rPr lang="en-US" dirty="0" smtClean="0"/>
              <a:t/>
            </a:r>
            <a:br>
              <a:rPr lang="en-US" dirty="0" smtClean="0"/>
            </a:br>
            <a:r>
              <a:rPr lang="en-US" dirty="0" smtClean="0"/>
              <a:t>4. </a:t>
            </a:r>
            <a:r>
              <a:rPr lang="en-US" dirty="0" err="1" smtClean="0"/>
              <a:t>Dhanalakshmi</a:t>
            </a:r>
            <a:endParaRPr lang="en-US" dirty="0"/>
          </a:p>
        </p:txBody>
      </p:sp>
      <p:sp>
        <p:nvSpPr>
          <p:cNvPr id="14"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Managing Merchant And Third Party Merchants</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r>
              <a:rPr lang="en-US" dirty="0" err="1"/>
              <a:t>Sahithya</a:t>
            </a:r>
            <a:r>
              <a:rPr lang="en-US" dirty="0"/>
              <a:t> </a:t>
            </a:r>
            <a:r>
              <a:rPr lang="en-US" dirty="0" err="1"/>
              <a:t>Poreddy</a:t>
            </a:r>
            <a:endParaRPr lang="en-US" dirty="0"/>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8765897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1143000"/>
            <a:ext cx="9144000" cy="3600986"/>
          </a:xfrm>
          <a:prstGeom prst="rect">
            <a:avLst/>
          </a:prstGeom>
          <a:noFill/>
        </p:spPr>
        <p:txBody>
          <a:bodyPr wrap="square" rtlCol="0">
            <a:spAutoFit/>
          </a:bodyPr>
          <a:lstStyle/>
          <a:p>
            <a:r>
              <a:rPr lang="en-US" sz="2400" dirty="0" smtClean="0"/>
              <a:t>Significance of Module:</a:t>
            </a:r>
          </a:p>
          <a:p>
            <a:endParaRPr lang="en-US" sz="2400" dirty="0" smtClean="0"/>
          </a:p>
          <a:p>
            <a:pPr marL="342900" indent="-342900">
              <a:buFont typeface="Arial" panose="020B0604020202020204" pitchFamily="34" charset="0"/>
              <a:buChar char="•"/>
            </a:pPr>
            <a:r>
              <a:rPr lang="en-US" sz="2000" dirty="0" smtClean="0"/>
              <a:t>Admin can add or remove a merchant.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Admin will send invitation to the merchants which are not current suppliers of CapStore.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Admin can add third party merchants.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Store will have an interface to the inventory of the third party merchant.</a:t>
            </a:r>
            <a:endParaRPr lang="en-US" sz="2000" dirty="0"/>
          </a:p>
        </p:txBody>
      </p:sp>
    </p:spTree>
    <p:extLst>
      <p:ext uri="{BB962C8B-B14F-4D97-AF65-F5344CB8AC3E}">
        <p14:creationId xmlns:p14="http://schemas.microsoft.com/office/powerpoint/2010/main" val="2801958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Feedbacks of Products</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r>
              <a:rPr lang="en-US" dirty="0" err="1" smtClean="0"/>
              <a:t>Ramya</a:t>
            </a:r>
            <a:endParaRPr lang="en-US" dirty="0"/>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5100853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762000"/>
            <a:ext cx="9372600" cy="4739759"/>
          </a:xfrm>
          <a:prstGeom prst="rect">
            <a:avLst/>
          </a:prstGeom>
          <a:noFill/>
        </p:spPr>
        <p:txBody>
          <a:bodyPr wrap="square" rtlCol="0">
            <a:spAutoFit/>
          </a:bodyPr>
          <a:lstStyle/>
          <a:p>
            <a:pPr lvl="0"/>
            <a:r>
              <a:rPr lang="en-US" sz="2400" dirty="0" smtClean="0"/>
              <a:t>Significance of Module:</a:t>
            </a:r>
          </a:p>
          <a:p>
            <a:pPr lvl="0"/>
            <a:endParaRPr lang="en-US" dirty="0" smtClean="0"/>
          </a:p>
          <a:p>
            <a:pPr marL="342900" lvl="0" indent="-342900">
              <a:buFont typeface="Arial" panose="020B0604020202020204" pitchFamily="34" charset="0"/>
              <a:buChar char="•"/>
            </a:pPr>
            <a:r>
              <a:rPr lang="en-US" sz="2000" dirty="0" smtClean="0"/>
              <a:t>CUSTOMER </a:t>
            </a:r>
            <a:r>
              <a:rPr lang="en-US" sz="2000" dirty="0"/>
              <a:t>CAN GIVE FEEDBACK</a:t>
            </a:r>
          </a:p>
          <a:p>
            <a:pPr marL="800100" lvl="1" indent="-342900">
              <a:buFont typeface="Wingdings" panose="05000000000000000000" pitchFamily="2" charset="2"/>
              <a:buChar char="ü"/>
            </a:pPr>
            <a:r>
              <a:rPr lang="en-US" sz="2000" dirty="0"/>
              <a:t>Purchased product</a:t>
            </a:r>
          </a:p>
          <a:p>
            <a:pPr marL="800100" lvl="1" indent="-342900">
              <a:buFont typeface="Wingdings" panose="05000000000000000000" pitchFamily="2" charset="2"/>
              <a:buChar char="ü"/>
            </a:pPr>
            <a:r>
              <a:rPr lang="en-US" sz="2000" dirty="0"/>
              <a:t>Not greater than 90 days</a:t>
            </a:r>
          </a:p>
          <a:p>
            <a:pPr marL="342900" lvl="0" indent="-342900">
              <a:buFont typeface="Arial" panose="020B0604020202020204" pitchFamily="34" charset="0"/>
              <a:buChar char="•"/>
            </a:pPr>
            <a:endParaRPr lang="en-US" sz="2000" dirty="0" smtClean="0"/>
          </a:p>
          <a:p>
            <a:pPr marL="342900" lvl="0" indent="-342900">
              <a:buFont typeface="Arial" panose="020B0604020202020204" pitchFamily="34" charset="0"/>
              <a:buChar char="•"/>
            </a:pPr>
            <a:r>
              <a:rPr lang="en-US" sz="2000" dirty="0" smtClean="0"/>
              <a:t>ADMIN </a:t>
            </a:r>
            <a:r>
              <a:rPr lang="en-US" sz="2000" dirty="0"/>
              <a:t>APPROVES </a:t>
            </a:r>
            <a:r>
              <a:rPr lang="en-US" sz="2000" dirty="0" smtClean="0"/>
              <a:t>FEEDBACK</a:t>
            </a:r>
          </a:p>
          <a:p>
            <a:pPr marL="800100" lvl="1" indent="-342900">
              <a:buFont typeface="Wingdings" panose="05000000000000000000" pitchFamily="2" charset="2"/>
              <a:buChar char="ü"/>
            </a:pPr>
            <a:r>
              <a:rPr lang="en-US" sz="2000" dirty="0"/>
              <a:t>Appropriate content</a:t>
            </a:r>
          </a:p>
          <a:p>
            <a:pPr lvl="0"/>
            <a:r>
              <a:rPr lang="en-US" sz="2000" dirty="0"/>
              <a:t>	</a:t>
            </a:r>
            <a:endParaRPr lang="en-US" sz="2000" dirty="0"/>
          </a:p>
          <a:p>
            <a:pPr marL="342900" lvl="0" indent="-342900">
              <a:buFont typeface="Arial" panose="020B0604020202020204" pitchFamily="34" charset="0"/>
              <a:buChar char="•"/>
            </a:pPr>
            <a:r>
              <a:rPr lang="en-US" sz="2000" dirty="0"/>
              <a:t>ADMIN REMOVES FEEDBACK</a:t>
            </a:r>
          </a:p>
          <a:p>
            <a:pPr marL="800100" lvl="1" indent="-342900">
              <a:buFont typeface="Wingdings" panose="05000000000000000000" pitchFamily="2" charset="2"/>
              <a:buChar char="ü"/>
            </a:pPr>
            <a:r>
              <a:rPr lang="en-US" sz="2000" dirty="0"/>
              <a:t>Violating guidelines</a:t>
            </a:r>
          </a:p>
          <a:p>
            <a:pPr marL="342900" lvl="0" indent="-342900">
              <a:buFont typeface="Arial" panose="020B0604020202020204" pitchFamily="34" charset="0"/>
              <a:buChar char="•"/>
            </a:pPr>
            <a:endParaRPr lang="en-US" sz="2000" dirty="0" smtClean="0"/>
          </a:p>
          <a:p>
            <a:pPr marL="342900" lvl="0" indent="-342900">
              <a:buFont typeface="Arial" panose="020B0604020202020204" pitchFamily="34" charset="0"/>
              <a:buChar char="•"/>
            </a:pPr>
            <a:r>
              <a:rPr lang="en-US" sz="2000" dirty="0" smtClean="0"/>
              <a:t>CUSTOMER </a:t>
            </a:r>
            <a:r>
              <a:rPr lang="en-US" sz="2000" dirty="0"/>
              <a:t>DELETING FEEDBACK</a:t>
            </a:r>
          </a:p>
          <a:p>
            <a:r>
              <a:rPr lang="en-US" sz="2000" dirty="0"/>
              <a:t> </a:t>
            </a:r>
          </a:p>
          <a:p>
            <a:pPr marL="342900" lvl="0" indent="-342900">
              <a:buFont typeface="Arial" panose="020B0604020202020204" pitchFamily="34" charset="0"/>
              <a:buChar char="•"/>
            </a:pPr>
            <a:r>
              <a:rPr lang="en-US" sz="2000" dirty="0"/>
              <a:t>ADMIN DIRECTING TO MERCHANT</a:t>
            </a:r>
          </a:p>
        </p:txBody>
      </p:sp>
    </p:spTree>
    <p:extLst>
      <p:ext uri="{BB962C8B-B14F-4D97-AF65-F5344CB8AC3E}">
        <p14:creationId xmlns:p14="http://schemas.microsoft.com/office/powerpoint/2010/main" val="2055980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Feedbacks Common</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r>
              <a:rPr lang="en-US" dirty="0" err="1" smtClean="0"/>
              <a:t>Dhanalakshmi</a:t>
            </a:r>
            <a:endParaRPr lang="en-US" dirty="0"/>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684040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685800"/>
            <a:ext cx="9144000" cy="4985980"/>
          </a:xfrm>
          <a:prstGeom prst="rect">
            <a:avLst/>
          </a:prstGeom>
          <a:noFill/>
        </p:spPr>
        <p:txBody>
          <a:bodyPr wrap="square" rtlCol="0">
            <a:spAutoFit/>
          </a:bodyPr>
          <a:lstStyle/>
          <a:p>
            <a:r>
              <a:rPr lang="en-US" sz="2400" dirty="0" smtClean="0"/>
              <a:t>Significance of Module:</a:t>
            </a:r>
          </a:p>
          <a:p>
            <a:endParaRPr lang="en-US" dirty="0"/>
          </a:p>
          <a:p>
            <a:pPr marL="285750" indent="-285750">
              <a:buFont typeface="Arial" panose="020B0604020202020204" pitchFamily="34" charset="0"/>
              <a:buChar char="•"/>
            </a:pPr>
            <a:r>
              <a:rPr lang="en-US" dirty="0" smtClean="0"/>
              <a:t>After </a:t>
            </a:r>
            <a:r>
              <a:rPr lang="en-US" dirty="0"/>
              <a:t>successful </a:t>
            </a:r>
            <a:r>
              <a:rPr lang="en-US" dirty="0" smtClean="0"/>
              <a:t>delivery of </a:t>
            </a:r>
            <a:r>
              <a:rPr lang="en-US" dirty="0"/>
              <a:t>a </a:t>
            </a:r>
            <a:r>
              <a:rPr lang="en-US" dirty="0" smtClean="0"/>
              <a:t>product, the customer </a:t>
            </a:r>
            <a:r>
              <a:rPr lang="en-US" dirty="0"/>
              <a:t>can send feedback to admin.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It </a:t>
            </a:r>
            <a:r>
              <a:rPr lang="en-US" dirty="0"/>
              <a:t>can be for direct merchants or for Third party merchants by admin.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Admin </a:t>
            </a:r>
            <a:r>
              <a:rPr lang="en-US" dirty="0"/>
              <a:t>will forward the feedbacks sent by the customer to merchants and also redirect their responses to customers. </a:t>
            </a:r>
          </a:p>
          <a:p>
            <a:endParaRPr lang="en-US" dirty="0"/>
          </a:p>
          <a:p>
            <a:endParaRPr lang="en-US" dirty="0"/>
          </a:p>
          <a:p>
            <a:r>
              <a:rPr lang="en-US" sz="2400" dirty="0" smtClean="0"/>
              <a:t>Scenario:</a:t>
            </a:r>
            <a:endParaRPr lang="en-US" sz="2400" dirty="0"/>
          </a:p>
          <a:p>
            <a:endParaRPr lang="en-US" dirty="0"/>
          </a:p>
          <a:p>
            <a:pPr marL="285750" indent="-285750">
              <a:buFont typeface="Arial" panose="020B0604020202020204" pitchFamily="34" charset="0"/>
              <a:buChar char="•"/>
            </a:pPr>
            <a:r>
              <a:rPr lang="en-US" dirty="0" smtClean="0"/>
              <a:t>Admin </a:t>
            </a:r>
            <a:r>
              <a:rPr lang="en-US" dirty="0"/>
              <a:t>directing customer feedback to merchant.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Admin </a:t>
            </a:r>
            <a:r>
              <a:rPr lang="en-US" dirty="0"/>
              <a:t>redirecting merchant response to customer.</a:t>
            </a:r>
          </a:p>
          <a:p>
            <a:endParaRPr lang="en-US" dirty="0"/>
          </a:p>
        </p:txBody>
      </p:sp>
    </p:spTree>
    <p:extLst>
      <p:ext uri="{BB962C8B-B14F-4D97-AF65-F5344CB8AC3E}">
        <p14:creationId xmlns:p14="http://schemas.microsoft.com/office/powerpoint/2010/main" val="3190691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94951753"/>
              </p:ext>
            </p:extLst>
          </p:nvPr>
        </p:nvGraphicFramePr>
        <p:xfrm>
          <a:off x="2032000" y="719666"/>
          <a:ext cx="8128000" cy="3302000"/>
        </p:xfrm>
        <a:graphic>
          <a:graphicData uri="http://schemas.openxmlformats.org/drawingml/2006/table">
            <a:tbl>
              <a:tblPr firstRow="1" bandRow="1">
                <a:tableStyleId>{72833802-FEF1-4C79-8D5D-14CF1EAF98D9}</a:tableStyleId>
              </a:tblPr>
              <a:tblGrid>
                <a:gridCol w="2032000"/>
                <a:gridCol w="2032000"/>
                <a:gridCol w="2032000"/>
                <a:gridCol w="2032000"/>
              </a:tblGrid>
              <a:tr h="370840">
                <a:tc>
                  <a:txBody>
                    <a:bodyPr/>
                    <a:lstStyle/>
                    <a:p>
                      <a:r>
                        <a:rPr lang="en-US" dirty="0" smtClean="0"/>
                        <a:t>COLUMN</a:t>
                      </a:r>
                      <a:r>
                        <a:rPr lang="en-US" baseline="0" dirty="0" smtClean="0"/>
                        <a:t> NAME</a:t>
                      </a:r>
                      <a:endParaRPr lang="en-US" dirty="0"/>
                    </a:p>
                  </a:txBody>
                  <a:tcPr/>
                </a:tc>
                <a:tc>
                  <a:txBody>
                    <a:bodyPr/>
                    <a:lstStyle/>
                    <a:p>
                      <a:r>
                        <a:rPr lang="en-US" dirty="0" smtClean="0"/>
                        <a:t>DATATYPE</a:t>
                      </a:r>
                      <a:endParaRPr lang="en-US" dirty="0"/>
                    </a:p>
                  </a:txBody>
                  <a:tcPr/>
                </a:tc>
                <a:tc>
                  <a:txBody>
                    <a:bodyPr/>
                    <a:lstStyle/>
                    <a:p>
                      <a:r>
                        <a:rPr lang="en-US" sz="1600" dirty="0" smtClean="0"/>
                        <a:t>KEY</a:t>
                      </a:r>
                      <a:r>
                        <a:rPr lang="en-US" sz="1600" baseline="0" dirty="0" smtClean="0"/>
                        <a:t> CONSTRAINTS</a:t>
                      </a:r>
                      <a:endParaRPr lang="en-US" sz="1600" dirty="0"/>
                    </a:p>
                  </a:txBody>
                  <a:tcPr/>
                </a:tc>
                <a:tc>
                  <a:txBody>
                    <a:bodyPr/>
                    <a:lstStyle/>
                    <a:p>
                      <a:r>
                        <a:rPr lang="en-US" dirty="0" smtClean="0"/>
                        <a:t>DESCRIPTION</a:t>
                      </a:r>
                      <a:endParaRPr lang="en-US" dirty="0"/>
                    </a:p>
                  </a:txBody>
                  <a:tcPr/>
                </a:tc>
              </a:tr>
              <a:tr h="370840">
                <a:tc>
                  <a:txBody>
                    <a:bodyPr/>
                    <a:lstStyle/>
                    <a:p>
                      <a:r>
                        <a:rPr lang="en-US" dirty="0" err="1" smtClean="0"/>
                        <a:t>Prod_Rating</a:t>
                      </a:r>
                      <a:endParaRPr lang="en-US" dirty="0"/>
                    </a:p>
                  </a:txBody>
                  <a:tcPr/>
                </a:tc>
                <a:tc>
                  <a:txBody>
                    <a:bodyPr/>
                    <a:lstStyle/>
                    <a:p>
                      <a:r>
                        <a:rPr lang="en-US" dirty="0" smtClean="0"/>
                        <a:t>Integer</a:t>
                      </a:r>
                      <a:endParaRPr lang="en-US" dirty="0"/>
                    </a:p>
                  </a:txBody>
                  <a:tcPr/>
                </a:tc>
                <a:tc>
                  <a:txBody>
                    <a:bodyPr/>
                    <a:lstStyle/>
                    <a:p>
                      <a:r>
                        <a:rPr lang="en-US" dirty="0" smtClean="0"/>
                        <a:t>Primary Key</a:t>
                      </a:r>
                      <a:endParaRPr lang="en-US" dirty="0"/>
                    </a:p>
                  </a:txBody>
                  <a:tcPr/>
                </a:tc>
                <a:tc>
                  <a:txBody>
                    <a:bodyPr/>
                    <a:lstStyle/>
                    <a:p>
                      <a:endParaRPr lang="en-US" dirty="0"/>
                    </a:p>
                  </a:txBody>
                  <a:tcPr/>
                </a:tc>
              </a:tr>
              <a:tr h="370840">
                <a:tc>
                  <a:txBody>
                    <a:bodyPr/>
                    <a:lstStyle/>
                    <a:p>
                      <a:r>
                        <a:rPr lang="en-US" dirty="0" err="1" smtClean="0"/>
                        <a:t>Cust_Id</a:t>
                      </a:r>
                      <a:endParaRPr lang="en-US" dirty="0"/>
                    </a:p>
                  </a:txBody>
                  <a:tcPr/>
                </a:tc>
                <a:tc>
                  <a:txBody>
                    <a:bodyPr/>
                    <a:lstStyle/>
                    <a:p>
                      <a:r>
                        <a:rPr lang="en-US" dirty="0" smtClean="0"/>
                        <a:t>Integer</a:t>
                      </a:r>
                      <a:endParaRPr lang="en-US" dirty="0"/>
                    </a:p>
                  </a:txBody>
                  <a:tcPr/>
                </a:tc>
                <a:tc>
                  <a:txBody>
                    <a:bodyPr/>
                    <a:lstStyle/>
                    <a:p>
                      <a:r>
                        <a:rPr lang="en-US" dirty="0" smtClean="0"/>
                        <a:t>Foreign Key</a:t>
                      </a:r>
                      <a:endParaRPr lang="en-US" dirty="0"/>
                    </a:p>
                  </a:txBody>
                  <a:tcPr/>
                </a:tc>
                <a:tc>
                  <a:txBody>
                    <a:bodyPr/>
                    <a:lstStyle/>
                    <a:p>
                      <a:r>
                        <a:rPr lang="en-US" dirty="0" smtClean="0"/>
                        <a:t>Fetching from Customer</a:t>
                      </a:r>
                      <a:r>
                        <a:rPr lang="en-US" baseline="0" dirty="0" smtClean="0"/>
                        <a:t> Table</a:t>
                      </a:r>
                      <a:endParaRPr lang="en-US" dirty="0"/>
                    </a:p>
                  </a:txBody>
                  <a:tcPr/>
                </a:tc>
              </a:tr>
              <a:tr h="370840">
                <a:tc>
                  <a:txBody>
                    <a:bodyPr/>
                    <a:lstStyle/>
                    <a:p>
                      <a:r>
                        <a:rPr lang="en-US" dirty="0" err="1" smtClean="0"/>
                        <a:t>Prod_Id</a:t>
                      </a:r>
                      <a:endParaRPr lang="en-US" dirty="0"/>
                    </a:p>
                  </a:txBody>
                  <a:tcPr/>
                </a:tc>
                <a:tc>
                  <a:txBody>
                    <a:bodyPr/>
                    <a:lstStyle/>
                    <a:p>
                      <a:r>
                        <a:rPr lang="en-US" dirty="0" smtClean="0"/>
                        <a:t>Integer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Foreign Key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Fetching from Inventory</a:t>
                      </a:r>
                      <a:r>
                        <a:rPr lang="en-US" baseline="0" dirty="0" smtClean="0"/>
                        <a:t> Table</a:t>
                      </a:r>
                      <a:endParaRPr lang="en-US" dirty="0" smtClean="0"/>
                    </a:p>
                  </a:txBody>
                  <a:tcPr/>
                </a:tc>
              </a:tr>
              <a:tr h="423334">
                <a:tc>
                  <a:txBody>
                    <a:bodyPr/>
                    <a:lstStyle/>
                    <a:p>
                      <a:r>
                        <a:rPr lang="en-US" dirty="0" err="1" smtClean="0"/>
                        <a:t>Merch_Id</a:t>
                      </a:r>
                      <a:endParaRPr lang="en-US" dirty="0"/>
                    </a:p>
                  </a:txBody>
                  <a:tcPr/>
                </a:tc>
                <a:tc>
                  <a:txBody>
                    <a:bodyPr/>
                    <a:lstStyle/>
                    <a:p>
                      <a:r>
                        <a:rPr lang="en-US" dirty="0" smtClean="0"/>
                        <a:t>Integer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Foreign Key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Fetching from Merchant </a:t>
                      </a:r>
                      <a:r>
                        <a:rPr lang="en-US" baseline="0" dirty="0" smtClean="0"/>
                        <a:t>Table</a:t>
                      </a:r>
                      <a:endParaRPr lang="en-US" dirty="0" smtClean="0"/>
                    </a:p>
                  </a:txBody>
                  <a:tcPr/>
                </a:tc>
              </a:tr>
              <a:tr h="370840">
                <a:tc>
                  <a:txBody>
                    <a:bodyPr/>
                    <a:lstStyle/>
                    <a:p>
                      <a:r>
                        <a:rPr lang="en-US" dirty="0" err="1" smtClean="0"/>
                        <a:t>Feedback_Id</a:t>
                      </a:r>
                      <a:endParaRPr lang="en-US" dirty="0"/>
                    </a:p>
                  </a:txBody>
                  <a:tcPr/>
                </a:tc>
                <a:tc>
                  <a:txBody>
                    <a:bodyPr/>
                    <a:lstStyle/>
                    <a:p>
                      <a:r>
                        <a:rPr lang="en-US" dirty="0" smtClean="0"/>
                        <a:t>Integer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6532341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normAutofit/>
          </a:bodyPr>
          <a:lstStyle/>
          <a:p>
            <a:r>
              <a:rPr lang="en-US" sz="2800" b="1" dirty="0" smtClean="0"/>
              <a:t>Java FLP Project</a:t>
            </a:r>
            <a:endParaRPr lang="en-US" sz="2800" b="1" dirty="0"/>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11"/>
          </p:nvPr>
        </p:nvSpPr>
        <p:spPr/>
        <p:txBody>
          <a:bodyPr/>
          <a:lstStyle/>
          <a:p>
            <a:pPr lvl="0"/>
            <a:r>
              <a:rPr lang="en-US" dirty="0" err="1" smtClean="0"/>
              <a:t>Capgemini</a:t>
            </a:r>
            <a:r>
              <a:rPr lang="en-US" dirty="0" smtClean="0"/>
              <a:t> MIPL</a:t>
            </a:r>
            <a:endParaRPr lang="en-US" dirty="0" smtClean="0"/>
          </a:p>
          <a:p>
            <a:pPr lvl="0"/>
            <a:r>
              <a:rPr lang="en-US" dirty="0" smtClean="0"/>
              <a:t>10</a:t>
            </a:r>
            <a:r>
              <a:rPr lang="en-US" baseline="30000" dirty="0" smtClean="0"/>
              <a:t>th</a:t>
            </a:r>
            <a:r>
              <a:rPr lang="en-US" dirty="0" smtClean="0"/>
              <a:t> August, 2018</a:t>
            </a:r>
            <a:endParaRPr lang="en-US"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r>
              <a:rPr lang="en-US" b="1" dirty="0"/>
              <a:t>CapStore </a:t>
            </a:r>
          </a:p>
          <a:p>
            <a:r>
              <a:rPr lang="en-US" dirty="0"/>
              <a:t>(E-Commerce Application)</a:t>
            </a:r>
            <a:endParaRPr lang="en-US" dirty="0"/>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pt-PT" dirty="0" smtClean="0"/>
              <a:t>Managing And Feedback Modules</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399" y="914400"/>
            <a:ext cx="11250613"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Modules Covered:</a:t>
            </a:r>
          </a:p>
          <a:p>
            <a:endParaRPr lang="en-US" sz="2800" dirty="0" smtClean="0"/>
          </a:p>
          <a:p>
            <a:r>
              <a:rPr lang="en-US" sz="2400" dirty="0" smtClean="0"/>
              <a:t>12. Managing Inventory</a:t>
            </a:r>
          </a:p>
          <a:p>
            <a:r>
              <a:rPr lang="en-US" sz="2400" dirty="0" smtClean="0"/>
              <a:t>13. Managing Merchants</a:t>
            </a:r>
          </a:p>
          <a:p>
            <a:r>
              <a:rPr lang="en-US" sz="2400" dirty="0" smtClean="0"/>
              <a:t>14. Managing Third </a:t>
            </a:r>
            <a:r>
              <a:rPr lang="en-US" sz="2400" dirty="0"/>
              <a:t>Party </a:t>
            </a:r>
            <a:r>
              <a:rPr lang="en-US" sz="2400" dirty="0" smtClean="0"/>
              <a:t>Merchants</a:t>
            </a:r>
          </a:p>
          <a:p>
            <a:r>
              <a:rPr lang="en-US" sz="2400" dirty="0" smtClean="0"/>
              <a:t>15. Feedback of Products</a:t>
            </a:r>
          </a:p>
          <a:p>
            <a:r>
              <a:rPr lang="en-US" sz="2400" dirty="0" smtClean="0"/>
              <a:t>16. Feedbacks Common</a:t>
            </a:r>
            <a:endParaRPr lang="en-US" sz="2400" dirty="0"/>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Managing Inventory</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r>
              <a:rPr lang="en-US" dirty="0" smtClean="0"/>
              <a:t>Ankit Malik</a:t>
            </a:r>
            <a:endParaRPr lang="en-US" dirty="0"/>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1524000"/>
            <a:ext cx="11353800" cy="2893100"/>
          </a:xfrm>
          <a:prstGeom prst="rect">
            <a:avLst/>
          </a:prstGeom>
          <a:noFill/>
        </p:spPr>
        <p:txBody>
          <a:bodyPr wrap="square" rtlCol="0">
            <a:spAutoFit/>
          </a:bodyPr>
          <a:lstStyle/>
          <a:p>
            <a:r>
              <a:rPr lang="en-US" sz="2400" dirty="0" smtClean="0"/>
              <a:t>Significance of the module:</a:t>
            </a:r>
          </a:p>
          <a:p>
            <a:endParaRPr lang="en-US" sz="2000" dirty="0" smtClean="0"/>
          </a:p>
          <a:p>
            <a:pPr marL="342900" indent="-342900">
              <a:buAutoNum type="arabicPeriod"/>
            </a:pPr>
            <a:r>
              <a:rPr lang="en-US" sz="2000" dirty="0" smtClean="0"/>
              <a:t>Merchants </a:t>
            </a:r>
            <a:r>
              <a:rPr lang="en-US" sz="2000" dirty="0"/>
              <a:t>can </a:t>
            </a:r>
            <a:r>
              <a:rPr lang="en-US" sz="2000" dirty="0" smtClean="0"/>
              <a:t>manage their </a:t>
            </a:r>
            <a:r>
              <a:rPr lang="en-US" sz="2000" dirty="0"/>
              <a:t>own inventory space </a:t>
            </a:r>
            <a:r>
              <a:rPr lang="en-US" sz="2000" dirty="0" smtClean="0"/>
              <a:t>in the CapStore only. </a:t>
            </a:r>
          </a:p>
          <a:p>
            <a:pPr marL="342900" indent="-342900">
              <a:buAutoNum type="arabicPeriod"/>
            </a:pPr>
            <a:endParaRPr lang="en-US" sz="2000" dirty="0" smtClean="0"/>
          </a:p>
          <a:p>
            <a:pPr marL="342900" indent="-342900">
              <a:buAutoNum type="arabicPeriod"/>
            </a:pPr>
            <a:r>
              <a:rPr lang="en-US" sz="2000" dirty="0" smtClean="0"/>
              <a:t>Admin </a:t>
            </a:r>
            <a:r>
              <a:rPr lang="en-US" sz="2000" dirty="0"/>
              <a:t>can manage </a:t>
            </a:r>
            <a:r>
              <a:rPr lang="en-US" sz="2000" dirty="0" smtClean="0"/>
              <a:t>the whole </a:t>
            </a:r>
            <a:r>
              <a:rPr lang="en-US" sz="2000" dirty="0"/>
              <a:t>inventory</a:t>
            </a:r>
            <a:r>
              <a:rPr lang="en-US" sz="2000" dirty="0" smtClean="0"/>
              <a:t>.</a:t>
            </a:r>
          </a:p>
          <a:p>
            <a:pPr marL="342900" indent="-342900">
              <a:buAutoNum type="arabicPeriod"/>
            </a:pPr>
            <a:endParaRPr lang="en-US" sz="2000" dirty="0" smtClean="0"/>
          </a:p>
          <a:p>
            <a:pPr marL="342900" indent="-342900">
              <a:buAutoNum type="arabicPeriod"/>
            </a:pPr>
            <a:r>
              <a:rPr lang="en-US" sz="2000" dirty="0" smtClean="0"/>
              <a:t>Merchants </a:t>
            </a:r>
            <a:r>
              <a:rPr lang="en-US" sz="2000" dirty="0"/>
              <a:t>and Admin </a:t>
            </a:r>
            <a:r>
              <a:rPr lang="en-US" sz="2000" dirty="0" smtClean="0"/>
              <a:t>are authorized to </a:t>
            </a:r>
            <a:r>
              <a:rPr lang="en-US" sz="2000" dirty="0"/>
              <a:t>add or remove items from inventory, </a:t>
            </a:r>
            <a:r>
              <a:rPr lang="en-US" sz="2000" dirty="0" smtClean="0"/>
              <a:t>add </a:t>
            </a:r>
            <a:r>
              <a:rPr lang="en-US" sz="2000" dirty="0"/>
              <a:t>or </a:t>
            </a:r>
            <a:r>
              <a:rPr lang="en-US" sz="2000" dirty="0" smtClean="0"/>
              <a:t>remove categories</a:t>
            </a:r>
            <a:r>
              <a:rPr lang="en-US" sz="2000" dirty="0"/>
              <a:t>, </a:t>
            </a:r>
            <a:r>
              <a:rPr lang="en-US" sz="2000" dirty="0" smtClean="0"/>
              <a:t>update stock, </a:t>
            </a:r>
            <a:r>
              <a:rPr lang="en-US" sz="2000" dirty="0"/>
              <a:t>etc</a:t>
            </a:r>
            <a:r>
              <a:rPr lang="en-US" sz="2000" dirty="0" smtClean="0"/>
              <a:t>.</a:t>
            </a:r>
            <a:endParaRPr lang="en-US" dirty="0"/>
          </a:p>
          <a:p>
            <a:endParaRPr lang="en-US" dirty="0"/>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ext uri="{D42A27DB-BD31-4B8C-83A1-F6EECF244321}">
                <p14:modId xmlns:p14="http://schemas.microsoft.com/office/powerpoint/2010/main" val="3911401115"/>
              </p:ext>
            </p:extLst>
          </p:nvPr>
        </p:nvGraphicFramePr>
        <p:xfrm>
          <a:off x="-1143000" y="1828800"/>
          <a:ext cx="7529286" cy="4504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5257800" y="1828800"/>
            <a:ext cx="5562600" cy="3354765"/>
          </a:xfrm>
          <a:prstGeom prst="rect">
            <a:avLst/>
          </a:prstGeom>
          <a:noFill/>
        </p:spPr>
        <p:txBody>
          <a:bodyPr wrap="square" rtlCol="0">
            <a:spAutoFit/>
          </a:bodyPr>
          <a:lstStyle/>
          <a:p>
            <a:endParaRPr lang="en-US" sz="2400" dirty="0" smtClean="0"/>
          </a:p>
          <a:p>
            <a:endParaRPr lang="en-US" sz="2400" dirty="0"/>
          </a:p>
          <a:p>
            <a:endParaRPr lang="en-US" sz="2400" dirty="0"/>
          </a:p>
          <a:p>
            <a:pPr marL="457200" indent="-457200">
              <a:buAutoNum type="arabicPeriod"/>
            </a:pPr>
            <a:r>
              <a:rPr lang="en-US" sz="2000" dirty="0" smtClean="0"/>
              <a:t>Merchant ID</a:t>
            </a:r>
          </a:p>
          <a:p>
            <a:pPr marL="457200" indent="-457200">
              <a:buAutoNum type="arabicPeriod"/>
            </a:pPr>
            <a:endParaRPr lang="en-US" sz="2000" dirty="0"/>
          </a:p>
          <a:p>
            <a:pPr marL="457200" indent="-457200">
              <a:buAutoNum type="arabicPeriod"/>
            </a:pPr>
            <a:endParaRPr lang="en-US" sz="2000" dirty="0" smtClean="0"/>
          </a:p>
          <a:p>
            <a:pPr marL="457200" indent="-457200">
              <a:buAutoNum type="arabicPeriod"/>
            </a:pPr>
            <a:r>
              <a:rPr lang="en-US" sz="2000" dirty="0" smtClean="0"/>
              <a:t>Category ID and Category Name</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r>
              <a:rPr lang="en-US" sz="2000" dirty="0" smtClean="0"/>
              <a:t>Product Images URL</a:t>
            </a:r>
          </a:p>
        </p:txBody>
      </p:sp>
      <p:sp>
        <p:nvSpPr>
          <p:cNvPr id="13" name="TextBox 12"/>
          <p:cNvSpPr txBox="1"/>
          <p:nvPr/>
        </p:nvSpPr>
        <p:spPr>
          <a:xfrm>
            <a:off x="2057400" y="609600"/>
            <a:ext cx="7848600" cy="523220"/>
          </a:xfrm>
          <a:prstGeom prst="rect">
            <a:avLst/>
          </a:prstGeom>
          <a:noFill/>
        </p:spPr>
        <p:txBody>
          <a:bodyPr wrap="square" rtlCol="0">
            <a:spAutoFit/>
          </a:bodyPr>
          <a:lstStyle/>
          <a:p>
            <a:pPr algn="ctr"/>
            <a:r>
              <a:rPr lang="en-US" sz="2800" dirty="0" smtClean="0"/>
              <a:t>TABLE INTERACTIONS</a:t>
            </a:r>
            <a:endParaRPr lang="en-US" sz="2800" dirty="0"/>
          </a:p>
        </p:txBody>
      </p: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06941642"/>
              </p:ext>
            </p:extLst>
          </p:nvPr>
        </p:nvGraphicFramePr>
        <p:xfrm>
          <a:off x="609600" y="228600"/>
          <a:ext cx="10134601" cy="6167120"/>
        </p:xfrm>
        <a:graphic>
          <a:graphicData uri="http://schemas.openxmlformats.org/drawingml/2006/table">
            <a:tbl>
              <a:tblPr firstRow="1" bandRow="1">
                <a:tableStyleId>{5DA37D80-6434-44D0-A028-1B22A696006F}</a:tableStyleId>
              </a:tblPr>
              <a:tblGrid>
                <a:gridCol w="2271059"/>
                <a:gridCol w="2271059"/>
                <a:gridCol w="2271059"/>
                <a:gridCol w="3321424"/>
              </a:tblGrid>
              <a:tr h="370840">
                <a:tc>
                  <a:txBody>
                    <a:bodyPr/>
                    <a:lstStyle/>
                    <a:p>
                      <a:r>
                        <a:rPr lang="en-US" dirty="0" smtClean="0"/>
                        <a:t>Column Name</a:t>
                      </a:r>
                      <a:endParaRPr lang="en-US" dirty="0"/>
                    </a:p>
                  </a:txBody>
                  <a:tcPr/>
                </a:tc>
                <a:tc>
                  <a:txBody>
                    <a:bodyPr/>
                    <a:lstStyle/>
                    <a:p>
                      <a:r>
                        <a:rPr lang="en-US" dirty="0" err="1" smtClean="0"/>
                        <a:t>Datatype</a:t>
                      </a:r>
                      <a:endParaRPr lang="en-US" dirty="0"/>
                    </a:p>
                  </a:txBody>
                  <a:tcPr/>
                </a:tc>
                <a:tc>
                  <a:txBody>
                    <a:bodyPr/>
                    <a:lstStyle/>
                    <a:p>
                      <a:r>
                        <a:rPr lang="en-US" dirty="0" smtClean="0"/>
                        <a:t>Key Constraints</a:t>
                      </a:r>
                      <a:endParaRPr lang="en-US" dirty="0"/>
                    </a:p>
                  </a:txBody>
                  <a:tcPr/>
                </a:tc>
                <a:tc>
                  <a:txBody>
                    <a:bodyPr/>
                    <a:lstStyle/>
                    <a:p>
                      <a:r>
                        <a:rPr lang="en-US" dirty="0" smtClean="0"/>
                        <a:t>Description</a:t>
                      </a:r>
                      <a:endParaRPr lang="en-US" dirty="0"/>
                    </a:p>
                  </a:txBody>
                  <a:tcPr/>
                </a:tc>
              </a:tr>
              <a:tr h="370840">
                <a:tc>
                  <a:txBody>
                    <a:bodyPr/>
                    <a:lstStyle/>
                    <a:p>
                      <a:r>
                        <a:rPr lang="en-US" dirty="0" err="1" smtClean="0"/>
                        <a:t>Prod</a:t>
                      </a:r>
                      <a:r>
                        <a:rPr lang="en-US" baseline="0" dirty="0" err="1" smtClean="0"/>
                        <a:t>_Id</a:t>
                      </a:r>
                      <a:endParaRPr lang="en-US" dirty="0"/>
                    </a:p>
                  </a:txBody>
                  <a:tcPr/>
                </a:tc>
                <a:tc>
                  <a:txBody>
                    <a:bodyPr/>
                    <a:lstStyle/>
                    <a:p>
                      <a:r>
                        <a:rPr lang="en-US" dirty="0" smtClean="0"/>
                        <a:t>Integer</a:t>
                      </a:r>
                      <a:endParaRPr lang="en-US" dirty="0"/>
                    </a:p>
                  </a:txBody>
                  <a:tcPr/>
                </a:tc>
                <a:tc>
                  <a:txBody>
                    <a:bodyPr/>
                    <a:lstStyle/>
                    <a:p>
                      <a:r>
                        <a:rPr lang="en-US" dirty="0" smtClean="0"/>
                        <a:t>Primary Key</a:t>
                      </a:r>
                      <a:endParaRPr lang="en-US" dirty="0"/>
                    </a:p>
                  </a:txBody>
                  <a:tcPr/>
                </a:tc>
                <a:tc>
                  <a:txBody>
                    <a:bodyPr/>
                    <a:lstStyle/>
                    <a:p>
                      <a:r>
                        <a:rPr lang="en-US" dirty="0" smtClean="0"/>
                        <a:t>Unique for every product</a:t>
                      </a:r>
                      <a:endParaRPr lang="en-US" dirty="0"/>
                    </a:p>
                  </a:txBody>
                  <a:tcPr/>
                </a:tc>
              </a:tr>
              <a:tr h="370840">
                <a:tc>
                  <a:txBody>
                    <a:bodyPr/>
                    <a:lstStyle/>
                    <a:p>
                      <a:r>
                        <a:rPr lang="en-US" dirty="0" err="1" smtClean="0"/>
                        <a:t>Prod_Name</a:t>
                      </a:r>
                      <a:endParaRPr lang="en-US" dirty="0"/>
                    </a:p>
                  </a:txBody>
                  <a:tcPr/>
                </a:tc>
                <a:tc>
                  <a:txBody>
                    <a:bodyPr/>
                    <a:lstStyle/>
                    <a:p>
                      <a:r>
                        <a:rPr lang="en-US" dirty="0" smtClean="0"/>
                        <a:t>String</a:t>
                      </a:r>
                      <a:endParaRPr lang="en-US" dirty="0"/>
                    </a:p>
                  </a:txBody>
                  <a:tcPr/>
                </a:tc>
                <a:tc>
                  <a:txBody>
                    <a:bodyPr/>
                    <a:lstStyle/>
                    <a:p>
                      <a:endParaRPr lang="en-US" dirty="0"/>
                    </a:p>
                  </a:txBody>
                  <a:tcPr/>
                </a:tc>
                <a:tc>
                  <a:txBody>
                    <a:bodyPr/>
                    <a:lstStyle/>
                    <a:p>
                      <a:r>
                        <a:rPr lang="en-US" dirty="0" smtClean="0"/>
                        <a:t>Name of Product</a:t>
                      </a:r>
                      <a:endParaRPr lang="en-US" dirty="0"/>
                    </a:p>
                  </a:txBody>
                  <a:tcPr/>
                </a:tc>
              </a:tr>
              <a:tr h="370840">
                <a:tc>
                  <a:txBody>
                    <a:bodyPr/>
                    <a:lstStyle/>
                    <a:p>
                      <a:r>
                        <a:rPr lang="en-US" dirty="0" err="1" smtClean="0"/>
                        <a:t>Prod_Desc</a:t>
                      </a:r>
                      <a:endParaRPr lang="en-US" dirty="0"/>
                    </a:p>
                  </a:txBody>
                  <a:tcPr/>
                </a:tc>
                <a:tc>
                  <a:txBody>
                    <a:bodyPr/>
                    <a:lstStyle/>
                    <a:p>
                      <a:r>
                        <a:rPr lang="en-US" dirty="0" smtClean="0"/>
                        <a:t>String</a:t>
                      </a:r>
                      <a:endParaRPr lang="en-US" dirty="0"/>
                    </a:p>
                  </a:txBody>
                  <a:tcPr/>
                </a:tc>
                <a:tc>
                  <a:txBody>
                    <a:bodyPr/>
                    <a:lstStyle/>
                    <a:p>
                      <a:endParaRPr lang="en-US" dirty="0"/>
                    </a:p>
                  </a:txBody>
                  <a:tcPr/>
                </a:tc>
                <a:tc>
                  <a:txBody>
                    <a:bodyPr/>
                    <a:lstStyle/>
                    <a:p>
                      <a:r>
                        <a:rPr lang="en-US" dirty="0" smtClean="0"/>
                        <a:t>Description</a:t>
                      </a:r>
                      <a:r>
                        <a:rPr lang="en-US" baseline="0" dirty="0" smtClean="0"/>
                        <a:t> of Product</a:t>
                      </a:r>
                      <a:endParaRPr lang="en-US" dirty="0"/>
                    </a:p>
                  </a:txBody>
                  <a:tcPr/>
                </a:tc>
              </a:tr>
              <a:tr h="370840">
                <a:tc>
                  <a:txBody>
                    <a:bodyPr/>
                    <a:lstStyle/>
                    <a:p>
                      <a:r>
                        <a:rPr lang="en-US" dirty="0" err="1" smtClean="0"/>
                        <a:t>Brand_Name</a:t>
                      </a:r>
                      <a:endParaRPr lang="en-US" dirty="0"/>
                    </a:p>
                  </a:txBody>
                  <a:tcPr/>
                </a:tc>
                <a:tc>
                  <a:txBody>
                    <a:bodyPr/>
                    <a:lstStyle/>
                    <a:p>
                      <a:r>
                        <a:rPr lang="en-US" dirty="0" smtClean="0"/>
                        <a:t>String</a:t>
                      </a:r>
                      <a:endParaRPr lang="en-US" dirty="0"/>
                    </a:p>
                  </a:txBody>
                  <a:tcPr/>
                </a:tc>
                <a:tc>
                  <a:txBody>
                    <a:bodyPr/>
                    <a:lstStyle/>
                    <a:p>
                      <a:endParaRPr lang="en-US" dirty="0"/>
                    </a:p>
                  </a:txBody>
                  <a:tcPr/>
                </a:tc>
                <a:tc>
                  <a:txBody>
                    <a:bodyPr/>
                    <a:lstStyle/>
                    <a:p>
                      <a:r>
                        <a:rPr lang="en-US" dirty="0" smtClean="0"/>
                        <a:t>Brand of Product</a:t>
                      </a:r>
                      <a:endParaRPr lang="en-US" dirty="0"/>
                    </a:p>
                  </a:txBody>
                  <a:tcPr/>
                </a:tc>
              </a:tr>
              <a:tr h="370840">
                <a:tc>
                  <a:txBody>
                    <a:bodyPr/>
                    <a:lstStyle/>
                    <a:p>
                      <a:r>
                        <a:rPr lang="en-US" dirty="0" err="1" smtClean="0"/>
                        <a:t>Merch_Id</a:t>
                      </a:r>
                      <a:endParaRPr lang="en-US" dirty="0"/>
                    </a:p>
                  </a:txBody>
                  <a:tcPr/>
                </a:tc>
                <a:tc>
                  <a:txBody>
                    <a:bodyPr/>
                    <a:lstStyle/>
                    <a:p>
                      <a:r>
                        <a:rPr lang="en-US" dirty="0" smtClean="0"/>
                        <a:t>Integer</a:t>
                      </a:r>
                      <a:endParaRPr lang="en-US" dirty="0"/>
                    </a:p>
                  </a:txBody>
                  <a:tcPr/>
                </a:tc>
                <a:tc>
                  <a:txBody>
                    <a:bodyPr/>
                    <a:lstStyle/>
                    <a:p>
                      <a:r>
                        <a:rPr lang="en-US" dirty="0" smtClean="0"/>
                        <a:t>Foreign Key</a:t>
                      </a:r>
                      <a:endParaRPr lang="en-US" dirty="0"/>
                    </a:p>
                  </a:txBody>
                  <a:tcPr/>
                </a:tc>
                <a:tc>
                  <a:txBody>
                    <a:bodyPr/>
                    <a:lstStyle/>
                    <a:p>
                      <a:r>
                        <a:rPr lang="en-US" dirty="0" smtClean="0"/>
                        <a:t>Fetched from Merchant Table</a:t>
                      </a:r>
                      <a:endParaRPr lang="en-US" dirty="0"/>
                    </a:p>
                  </a:txBody>
                  <a:tcPr/>
                </a:tc>
              </a:tr>
              <a:tr h="370840">
                <a:tc>
                  <a:txBody>
                    <a:bodyPr/>
                    <a:lstStyle/>
                    <a:p>
                      <a:r>
                        <a:rPr lang="en-US" dirty="0" err="1" smtClean="0"/>
                        <a:t>No_Of_Views</a:t>
                      </a:r>
                      <a:endParaRPr lang="en-US" dirty="0"/>
                    </a:p>
                  </a:txBody>
                  <a:tcPr/>
                </a:tc>
                <a:tc>
                  <a:txBody>
                    <a:bodyPr/>
                    <a:lstStyle/>
                    <a:p>
                      <a:r>
                        <a:rPr lang="en-US" dirty="0" smtClean="0"/>
                        <a:t>Integer</a:t>
                      </a:r>
                      <a:endParaRPr lang="en-US" dirty="0"/>
                    </a:p>
                  </a:txBody>
                  <a:tcPr/>
                </a:tc>
                <a:tc>
                  <a:txBody>
                    <a:bodyPr/>
                    <a:lstStyle/>
                    <a:p>
                      <a:endParaRPr lang="en-US" dirty="0"/>
                    </a:p>
                  </a:txBody>
                  <a:tcPr/>
                </a:tc>
                <a:tc>
                  <a:txBody>
                    <a:bodyPr/>
                    <a:lstStyle/>
                    <a:p>
                      <a:r>
                        <a:rPr lang="en-US" dirty="0" smtClean="0"/>
                        <a:t>No.</a:t>
                      </a:r>
                      <a:r>
                        <a:rPr lang="en-US" baseline="0" dirty="0" smtClean="0"/>
                        <a:t> of times product viewed</a:t>
                      </a:r>
                      <a:endParaRPr lang="en-US" dirty="0"/>
                    </a:p>
                  </a:txBody>
                  <a:tcPr/>
                </a:tc>
              </a:tr>
              <a:tr h="370840">
                <a:tc>
                  <a:txBody>
                    <a:bodyPr/>
                    <a:lstStyle/>
                    <a:p>
                      <a:r>
                        <a:rPr lang="en-US" dirty="0" smtClean="0"/>
                        <a:t>Category</a:t>
                      </a:r>
                      <a:endParaRPr lang="en-US" dirty="0"/>
                    </a:p>
                  </a:txBody>
                  <a:tcPr/>
                </a:tc>
                <a:tc>
                  <a:txBody>
                    <a:bodyPr/>
                    <a:lstStyle/>
                    <a:p>
                      <a:r>
                        <a:rPr lang="en-US" dirty="0" smtClean="0"/>
                        <a:t>String</a:t>
                      </a:r>
                      <a:endParaRPr lang="en-US" dirty="0"/>
                    </a:p>
                  </a:txBody>
                  <a:tcPr/>
                </a:tc>
                <a:tc>
                  <a:txBody>
                    <a:bodyPr/>
                    <a:lstStyle/>
                    <a:p>
                      <a:r>
                        <a:rPr lang="en-US" dirty="0" smtClean="0"/>
                        <a:t>Foreign</a:t>
                      </a:r>
                      <a:r>
                        <a:rPr lang="en-US" baseline="0" dirty="0" smtClean="0"/>
                        <a:t> Key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Fetched from Category Table</a:t>
                      </a:r>
                    </a:p>
                  </a:txBody>
                  <a:tcPr/>
                </a:tc>
              </a:tr>
              <a:tr h="370840">
                <a:tc>
                  <a:txBody>
                    <a:bodyPr/>
                    <a:lstStyle/>
                    <a:p>
                      <a:r>
                        <a:rPr lang="en-US" dirty="0" err="1" smtClean="0"/>
                        <a:t>Date_Of_Inclusion</a:t>
                      </a:r>
                      <a:endParaRPr lang="en-US" dirty="0"/>
                    </a:p>
                  </a:txBody>
                  <a:tcPr/>
                </a:tc>
                <a:tc>
                  <a:txBody>
                    <a:bodyPr/>
                    <a:lstStyle/>
                    <a:p>
                      <a:r>
                        <a:rPr lang="en-US" dirty="0" smtClean="0"/>
                        <a:t>Date</a:t>
                      </a:r>
                      <a:endParaRPr lang="en-US" dirty="0"/>
                    </a:p>
                  </a:txBody>
                  <a:tcPr/>
                </a:tc>
                <a:tc>
                  <a:txBody>
                    <a:bodyPr/>
                    <a:lstStyle/>
                    <a:p>
                      <a:endParaRPr lang="en-US" dirty="0"/>
                    </a:p>
                  </a:txBody>
                  <a:tcPr/>
                </a:tc>
                <a:tc>
                  <a:txBody>
                    <a:bodyPr/>
                    <a:lstStyle/>
                    <a:p>
                      <a:r>
                        <a:rPr lang="en-US" dirty="0" smtClean="0"/>
                        <a:t>Date of adding of</a:t>
                      </a:r>
                      <a:r>
                        <a:rPr lang="en-US" baseline="0" dirty="0" smtClean="0"/>
                        <a:t> product</a:t>
                      </a:r>
                      <a:endParaRPr lang="en-US" dirty="0"/>
                    </a:p>
                  </a:txBody>
                  <a:tcPr/>
                </a:tc>
              </a:tr>
              <a:tr h="370840">
                <a:tc>
                  <a:txBody>
                    <a:bodyPr/>
                    <a:lstStyle/>
                    <a:p>
                      <a:r>
                        <a:rPr lang="en-US" dirty="0" smtClean="0"/>
                        <a:t>Price</a:t>
                      </a:r>
                      <a:endParaRPr lang="en-US" dirty="0"/>
                    </a:p>
                  </a:txBody>
                  <a:tcPr/>
                </a:tc>
                <a:tc>
                  <a:txBody>
                    <a:bodyPr/>
                    <a:lstStyle/>
                    <a:p>
                      <a:r>
                        <a:rPr lang="en-US" dirty="0" smtClean="0"/>
                        <a:t>Double</a:t>
                      </a:r>
                      <a:endParaRPr lang="en-US" dirty="0"/>
                    </a:p>
                  </a:txBody>
                  <a:tcPr/>
                </a:tc>
                <a:tc>
                  <a:txBody>
                    <a:bodyPr/>
                    <a:lstStyle/>
                    <a:p>
                      <a:endParaRPr lang="en-US" dirty="0"/>
                    </a:p>
                  </a:txBody>
                  <a:tcPr/>
                </a:tc>
                <a:tc>
                  <a:txBody>
                    <a:bodyPr/>
                    <a:lstStyle/>
                    <a:p>
                      <a:r>
                        <a:rPr lang="en-US" dirty="0" smtClean="0"/>
                        <a:t>Cost of Product</a:t>
                      </a:r>
                      <a:endParaRPr lang="en-US" dirty="0"/>
                    </a:p>
                  </a:txBody>
                  <a:tcPr/>
                </a:tc>
              </a:tr>
              <a:tr h="370840">
                <a:tc>
                  <a:txBody>
                    <a:bodyPr/>
                    <a:lstStyle/>
                    <a:p>
                      <a:r>
                        <a:rPr lang="en-US" dirty="0" err="1" smtClean="0"/>
                        <a:t>Product_Img</a:t>
                      </a:r>
                      <a:endParaRPr lang="en-US" dirty="0"/>
                    </a:p>
                  </a:txBody>
                  <a:tcPr/>
                </a:tc>
                <a:tc>
                  <a:txBody>
                    <a:bodyPr/>
                    <a:lstStyle/>
                    <a:p>
                      <a:r>
                        <a:rPr lang="en-US" dirty="0" smtClean="0"/>
                        <a:t>Long Blob</a:t>
                      </a:r>
                      <a:endParaRPr lang="en-US" dirty="0"/>
                    </a:p>
                  </a:txBody>
                  <a:tcPr/>
                </a:tc>
                <a:tc>
                  <a:txBody>
                    <a:bodyPr/>
                    <a:lstStyle/>
                    <a:p>
                      <a:r>
                        <a:rPr lang="en-US" dirty="0" smtClean="0"/>
                        <a:t>Foreign</a:t>
                      </a:r>
                      <a:r>
                        <a:rPr lang="en-US" baseline="0" dirty="0" smtClean="0"/>
                        <a:t> Key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Fetched from Product Image Table</a:t>
                      </a:r>
                    </a:p>
                  </a:txBody>
                  <a:tcPr/>
                </a:tc>
              </a:tr>
              <a:tr h="370840">
                <a:tc>
                  <a:txBody>
                    <a:bodyPr/>
                    <a:lstStyle/>
                    <a:p>
                      <a:r>
                        <a:rPr lang="en-US" dirty="0" smtClean="0"/>
                        <a:t>Quantity</a:t>
                      </a:r>
                      <a:endParaRPr lang="en-US" dirty="0"/>
                    </a:p>
                  </a:txBody>
                  <a:tcPr/>
                </a:tc>
                <a:tc>
                  <a:txBody>
                    <a:bodyPr/>
                    <a:lstStyle/>
                    <a:p>
                      <a:r>
                        <a:rPr lang="en-US" dirty="0" smtClean="0"/>
                        <a:t>Integer</a:t>
                      </a:r>
                      <a:endParaRPr lang="en-US" dirty="0"/>
                    </a:p>
                  </a:txBody>
                  <a:tcPr/>
                </a:tc>
                <a:tc>
                  <a:txBody>
                    <a:bodyPr/>
                    <a:lstStyle/>
                    <a:p>
                      <a:endParaRPr lang="en-US" dirty="0"/>
                    </a:p>
                  </a:txBody>
                  <a:tcPr/>
                </a:tc>
                <a:tc>
                  <a:txBody>
                    <a:bodyPr/>
                    <a:lstStyle/>
                    <a:p>
                      <a:r>
                        <a:rPr lang="en-US" dirty="0" smtClean="0"/>
                        <a:t>Quantity</a:t>
                      </a:r>
                      <a:r>
                        <a:rPr lang="en-US" baseline="0" dirty="0" smtClean="0"/>
                        <a:t> of Product</a:t>
                      </a:r>
                      <a:endParaRPr lang="en-US" dirty="0"/>
                    </a:p>
                  </a:txBody>
                  <a:tcPr/>
                </a:tc>
              </a:tr>
              <a:tr h="370840">
                <a:tc>
                  <a:txBody>
                    <a:bodyPr/>
                    <a:lstStyle/>
                    <a:p>
                      <a:r>
                        <a:rPr lang="en-US" dirty="0" err="1" smtClean="0"/>
                        <a:t>Expiry_Date</a:t>
                      </a:r>
                      <a:endParaRPr lang="en-US" dirty="0"/>
                    </a:p>
                  </a:txBody>
                  <a:tcPr/>
                </a:tc>
                <a:tc>
                  <a:txBody>
                    <a:bodyPr/>
                    <a:lstStyle/>
                    <a:p>
                      <a:r>
                        <a:rPr lang="en-US" dirty="0" smtClean="0"/>
                        <a:t>Date</a:t>
                      </a:r>
                      <a:endParaRPr lang="en-US" dirty="0"/>
                    </a:p>
                  </a:txBody>
                  <a:tcPr/>
                </a:tc>
                <a:tc>
                  <a:txBody>
                    <a:bodyPr/>
                    <a:lstStyle/>
                    <a:p>
                      <a:endParaRPr lang="en-US" dirty="0"/>
                    </a:p>
                  </a:txBody>
                  <a:tcPr/>
                </a:tc>
                <a:tc>
                  <a:txBody>
                    <a:bodyPr/>
                    <a:lstStyle/>
                    <a:p>
                      <a:r>
                        <a:rPr lang="en-US" dirty="0" smtClean="0"/>
                        <a:t>Date the</a:t>
                      </a:r>
                      <a:r>
                        <a:rPr lang="en-US" baseline="0" dirty="0" smtClean="0"/>
                        <a:t> product expires</a:t>
                      </a:r>
                      <a:endParaRPr lang="en-US" dirty="0"/>
                    </a:p>
                  </a:txBody>
                  <a:tcPr/>
                </a:tc>
              </a:tr>
            </a:tbl>
          </a:graphicData>
        </a:graphic>
      </p:graphicFrame>
    </p:spTree>
    <p:extLst>
      <p:ext uri="{BB962C8B-B14F-4D97-AF65-F5344CB8AC3E}">
        <p14:creationId xmlns:p14="http://schemas.microsoft.com/office/powerpoint/2010/main" val="3013379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173</TotalTime>
  <Words>567</Words>
  <Application>Microsoft Office PowerPoint</Application>
  <PresentationFormat>Widescreen</PresentationFormat>
  <Paragraphs>171</Paragraphs>
  <Slides>17</Slides>
  <Notes>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17</vt:i4>
      </vt:variant>
    </vt:vector>
  </HeadingPairs>
  <TitlesOfParts>
    <vt:vector size="27" baseType="lpstr">
      <vt:lpstr>Arial</vt:lpstr>
      <vt:lpstr>Calibri</vt:lpstr>
      <vt:lpstr>Georgia</vt:lpstr>
      <vt:lpstr>Mangal</vt:lpstr>
      <vt:lpstr>Verdana</vt:lpstr>
      <vt:lpstr>Wingdings</vt:lpstr>
      <vt:lpstr>Capgemini 2017_Cover slides</vt:lpstr>
      <vt:lpstr>Section slides</vt:lpstr>
      <vt:lpstr>Content Layouts</vt:lpstr>
      <vt:lpstr>Content and Image Layouts</vt:lpstr>
      <vt:lpstr>1. Ankit Malik 2. Sahithya Poreddy 3. Ramya 4. Dhanalakshmi</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Malik, Ankit</cp:lastModifiedBy>
  <cp:revision>44</cp:revision>
  <dcterms:created xsi:type="dcterms:W3CDTF">2017-10-18T10:34:16Z</dcterms:created>
  <dcterms:modified xsi:type="dcterms:W3CDTF">2018-08-10T09:10:14Z</dcterms:modified>
</cp:coreProperties>
</file>